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3.xml"  /><Relationship Id="rId40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Relationship Id="rId9" Type="http://schemas.openxmlformats.org/officeDocument/2006/relationships/image" Target="../media/image6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Relationship Id="rId5" Type="http://schemas.openxmlformats.org/officeDocument/2006/relationships/image" Target="../media/image98.png"  /><Relationship Id="rId6" Type="http://schemas.openxmlformats.org/officeDocument/2006/relationships/image" Target="../media/image9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Relationship Id="rId5" Type="http://schemas.openxmlformats.org/officeDocument/2006/relationships/image" Target="../media/image103.png"  /><Relationship Id="rId6" Type="http://schemas.openxmlformats.org/officeDocument/2006/relationships/image" Target="../media/image10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.png"  /><Relationship Id="rId11" Type="http://schemas.openxmlformats.org/officeDocument/2006/relationships/image" Target="../media/image13.png"  /><Relationship Id="rId12" Type="http://schemas.openxmlformats.org/officeDocument/2006/relationships/image" Target="../media/image14.png"  /><Relationship Id="rId13" Type="http://schemas.openxmlformats.org/officeDocument/2006/relationships/image" Target="../media/image15.png"  /><Relationship Id="rId14" Type="http://schemas.openxmlformats.org/officeDocument/2006/relationships/image" Target="../media/image16.png"  /><Relationship Id="rId15" Type="http://schemas.openxmlformats.org/officeDocument/2006/relationships/image" Target="../media/image17.png"  /><Relationship Id="rId16" Type="http://schemas.openxmlformats.org/officeDocument/2006/relationships/image" Target="../media/image18.png"  /><Relationship Id="rId17" Type="http://schemas.openxmlformats.org/officeDocument/2006/relationships/image" Target="../media/image19.png"  /><Relationship Id="rId18" Type="http://schemas.openxmlformats.org/officeDocument/2006/relationships/image" Target="../media/image20.png"  /><Relationship Id="rId19" Type="http://schemas.openxmlformats.org/officeDocument/2006/relationships/image" Target="../media/image21.png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Relationship Id="rId6" Type="http://schemas.openxmlformats.org/officeDocument/2006/relationships/image" Target="../media/image11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2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Relationship Id="rId7" Type="http://schemas.openxmlformats.org/officeDocument/2006/relationships/image" Target="../media/image1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7.png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Relationship Id="rId5" Type="http://schemas.openxmlformats.org/officeDocument/2006/relationships/image" Target="../media/image130.png"  /><Relationship Id="rId6" Type="http://schemas.openxmlformats.org/officeDocument/2006/relationships/image" Target="../media/image131.png"  /><Relationship Id="rId7" Type="http://schemas.openxmlformats.org/officeDocument/2006/relationships/image" Target="../media/image132.png"  /><Relationship Id="rId8" Type="http://schemas.openxmlformats.org/officeDocument/2006/relationships/image" Target="../media/image1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Relationship Id="rId5" Type="http://schemas.openxmlformats.org/officeDocument/2006/relationships/image" Target="../media/image137.png"  /><Relationship Id="rId6" Type="http://schemas.openxmlformats.org/officeDocument/2006/relationships/image" Target="../media/image138.png"  /><Relationship Id="rId7" Type="http://schemas.openxmlformats.org/officeDocument/2006/relationships/image" Target="../media/image13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4.png"  /><Relationship Id="rId3" Type="http://schemas.openxmlformats.org/officeDocument/2006/relationships/image" Target="../media/image145.png"  /><Relationship Id="rId4" Type="http://schemas.openxmlformats.org/officeDocument/2006/relationships/image" Target="../media/image146.png"  /><Relationship Id="rId5" Type="http://schemas.openxmlformats.org/officeDocument/2006/relationships/image" Target="../media/image147.png"  /><Relationship Id="rId6" Type="http://schemas.openxmlformats.org/officeDocument/2006/relationships/image" Target="../media/image14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9.png"  /><Relationship Id="rId3" Type="http://schemas.openxmlformats.org/officeDocument/2006/relationships/image" Target="../media/image150.png"  /><Relationship Id="rId4" Type="http://schemas.openxmlformats.org/officeDocument/2006/relationships/image" Target="../media/image151.png"  /><Relationship Id="rId5" Type="http://schemas.openxmlformats.org/officeDocument/2006/relationships/image" Target="../media/image15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1.png"  /><Relationship Id="rId2" Type="http://schemas.openxmlformats.org/officeDocument/2006/relationships/image" Target="../media/image153.png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Relationship Id="rId5" Type="http://schemas.openxmlformats.org/officeDocument/2006/relationships/image" Target="../media/image156.png"  /><Relationship Id="rId6" Type="http://schemas.openxmlformats.org/officeDocument/2006/relationships/image" Target="../media/image157.png"  /><Relationship Id="rId7" Type="http://schemas.openxmlformats.org/officeDocument/2006/relationships/image" Target="../media/image158.png"  /><Relationship Id="rId8" Type="http://schemas.openxmlformats.org/officeDocument/2006/relationships/image" Target="../media/image159.png"  /><Relationship Id="rId9" Type="http://schemas.openxmlformats.org/officeDocument/2006/relationships/image" Target="../media/image16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2.png"  /><Relationship Id="rId3" Type="http://schemas.openxmlformats.org/officeDocument/2006/relationships/image" Target="../media/image163.png"  /><Relationship Id="rId4" Type="http://schemas.openxmlformats.org/officeDocument/2006/relationships/image" Target="../media/image164.png"  /><Relationship Id="rId5" Type="http://schemas.openxmlformats.org/officeDocument/2006/relationships/image" Target="../media/image165.png"  /><Relationship Id="rId6" Type="http://schemas.openxmlformats.org/officeDocument/2006/relationships/image" Target="../media/image166.png"  /><Relationship Id="rId7" Type="http://schemas.openxmlformats.org/officeDocument/2006/relationships/image" Target="../media/image16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8.png"  /><Relationship Id="rId3" Type="http://schemas.openxmlformats.org/officeDocument/2006/relationships/image" Target="../media/image169.png"  /><Relationship Id="rId4" Type="http://schemas.openxmlformats.org/officeDocument/2006/relationships/image" Target="../media/image170.png"  /><Relationship Id="rId5" Type="http://schemas.openxmlformats.org/officeDocument/2006/relationships/image" Target="../media/image171.png"  /><Relationship Id="rId6" Type="http://schemas.openxmlformats.org/officeDocument/2006/relationships/image" Target="../media/image172.png"  /><Relationship Id="rId7" Type="http://schemas.openxmlformats.org/officeDocument/2006/relationships/image" Target="../media/image173.png"  /><Relationship Id="rId8" Type="http://schemas.openxmlformats.org/officeDocument/2006/relationships/image" Target="../media/image17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5.png"  /><Relationship Id="rId3" Type="http://schemas.openxmlformats.org/officeDocument/2006/relationships/image" Target="../media/image176.png"  /><Relationship Id="rId4" Type="http://schemas.openxmlformats.org/officeDocument/2006/relationships/image" Target="../media/image177.png"  /><Relationship Id="rId5" Type="http://schemas.openxmlformats.org/officeDocument/2006/relationships/image" Target="../media/image178.png"  /><Relationship Id="rId6" Type="http://schemas.openxmlformats.org/officeDocument/2006/relationships/image" Target="../media/image179.png"  /><Relationship Id="rId7" Type="http://schemas.openxmlformats.org/officeDocument/2006/relationships/image" Target="../media/image180.png"  /><Relationship Id="rId8" Type="http://schemas.openxmlformats.org/officeDocument/2006/relationships/image" Target="../media/image181.png"  /><Relationship Id="rId9" Type="http://schemas.openxmlformats.org/officeDocument/2006/relationships/image" Target="../media/image18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1.png"  /><Relationship Id="rId2" Type="http://schemas.openxmlformats.org/officeDocument/2006/relationships/image" Target="../media/image183.png"  /><Relationship Id="rId3" Type="http://schemas.openxmlformats.org/officeDocument/2006/relationships/image" Target="../media/image184.png"  /><Relationship Id="rId4" Type="http://schemas.openxmlformats.org/officeDocument/2006/relationships/image" Target="../media/image185.png"  /><Relationship Id="rId5" Type="http://schemas.openxmlformats.org/officeDocument/2006/relationships/image" Target="../media/image186.png"  /><Relationship Id="rId6" Type="http://schemas.openxmlformats.org/officeDocument/2006/relationships/image" Target="../media/image187.png"  /><Relationship Id="rId7" Type="http://schemas.openxmlformats.org/officeDocument/2006/relationships/image" Target="../media/image188.png"  /><Relationship Id="rId8" Type="http://schemas.openxmlformats.org/officeDocument/2006/relationships/image" Target="../media/image189.png"  /><Relationship Id="rId9" Type="http://schemas.openxmlformats.org/officeDocument/2006/relationships/image" Target="../media/image19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2.png"  /><Relationship Id="rId3" Type="http://schemas.openxmlformats.org/officeDocument/2006/relationships/image" Target="../media/image193.png"  /><Relationship Id="rId4" Type="http://schemas.openxmlformats.org/officeDocument/2006/relationships/image" Target="../media/image19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5.png"  /><Relationship Id="rId3" Type="http://schemas.openxmlformats.org/officeDocument/2006/relationships/image" Target="../media/image196.png"  /><Relationship Id="rId4" Type="http://schemas.openxmlformats.org/officeDocument/2006/relationships/image" Target="../media/image19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8.png"  /><Relationship Id="rId3" Type="http://schemas.openxmlformats.org/officeDocument/2006/relationships/image" Target="../media/image19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1A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0437"/>
            <a:ext cx="6894169" cy="10296151"/>
            <a:chOff x="0" y="-10437"/>
            <a:chExt cx="6894169" cy="10296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0437"/>
              <a:ext cx="6894169" cy="102961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1764" y="1512896"/>
            <a:ext cx="9526314" cy="31726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6687" y="6724857"/>
            <a:ext cx="5607029" cy="19321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10" y="1875903"/>
            <a:ext cx="6814958" cy="7347841"/>
            <a:chOff x="1038010" y="1875903"/>
            <a:chExt cx="6814958" cy="73478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010" y="1875903"/>
              <a:ext cx="6814958" cy="73478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2762" y="6274694"/>
            <a:ext cx="4304601" cy="209377"/>
            <a:chOff x="5022762" y="6274694"/>
            <a:chExt cx="4304601" cy="2093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2884128" y="6183672"/>
              <a:ext cx="8609201" cy="41875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0">
              <a:off x="5022762" y="6274694"/>
              <a:ext cx="4304601" cy="2093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6784" y="286608"/>
            <a:ext cx="3378437" cy="17165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88776" y="4148464"/>
            <a:ext cx="15960000" cy="22755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0780" y="7429411"/>
            <a:ext cx="7275737" cy="10389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09676" y="2926423"/>
            <a:ext cx="7178981" cy="2216434"/>
            <a:chOff x="5409676" y="2926423"/>
            <a:chExt cx="7178981" cy="2216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9676" y="2926423"/>
              <a:ext cx="7178981" cy="22164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6784" y="286608"/>
            <a:ext cx="3378437" cy="17165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6438" y="6230656"/>
            <a:ext cx="10228761" cy="17423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0188" y="1934562"/>
            <a:ext cx="7694365" cy="7048383"/>
            <a:chOff x="1250188" y="1934562"/>
            <a:chExt cx="7694365" cy="7048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0188" y="1934562"/>
              <a:ext cx="7694365" cy="70483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6784" y="286608"/>
            <a:ext cx="3378437" cy="17165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7680" y="3514326"/>
            <a:ext cx="6710761" cy="27513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694" y="2024850"/>
            <a:ext cx="9082498" cy="7011027"/>
            <a:chOff x="999694" y="2024850"/>
            <a:chExt cx="9082498" cy="7011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694" y="2024850"/>
              <a:ext cx="9082498" cy="70110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7279" y="255297"/>
            <a:ext cx="4536846" cy="17165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2326" y="4269826"/>
            <a:ext cx="6768485" cy="2808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10" y="2004872"/>
            <a:ext cx="6658402" cy="6895324"/>
            <a:chOff x="1038010" y="2004872"/>
            <a:chExt cx="6658402" cy="6895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010" y="2004872"/>
              <a:ext cx="6658402" cy="68953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7668" y="151026"/>
            <a:ext cx="1965485" cy="18588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5460" y="2464664"/>
            <a:ext cx="12379609" cy="60084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691" y="1881326"/>
            <a:ext cx="7703587" cy="6813642"/>
            <a:chOff x="924691" y="1881326"/>
            <a:chExt cx="7703587" cy="68136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691" y="1881326"/>
              <a:ext cx="7703587" cy="68136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92641" y="297046"/>
            <a:ext cx="3340342" cy="17165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08448" y="4024914"/>
            <a:ext cx="11390285" cy="33421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10" y="1919935"/>
            <a:ext cx="7350453" cy="7262061"/>
            <a:chOff x="1038010" y="1919935"/>
            <a:chExt cx="7350453" cy="7262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010" y="1919935"/>
              <a:ext cx="7350453" cy="72620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0452" y="150113"/>
            <a:ext cx="3173361" cy="1839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0581" y="4024914"/>
            <a:ext cx="11734790" cy="28088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10" y="2144643"/>
            <a:ext cx="7666491" cy="7340028"/>
            <a:chOff x="1038010" y="2144643"/>
            <a:chExt cx="7666491" cy="73400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010" y="2144643"/>
              <a:ext cx="7666491" cy="73400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77831" y="297046"/>
            <a:ext cx="3901418" cy="17165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50842" y="4414609"/>
            <a:ext cx="12282190" cy="17423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10" y="1741190"/>
            <a:ext cx="6981951" cy="7159005"/>
            <a:chOff x="1038010" y="1741190"/>
            <a:chExt cx="6981951" cy="71590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010" y="1741190"/>
              <a:ext cx="6981951" cy="71590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7844" y="151026"/>
            <a:ext cx="2526561" cy="18683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1895" y="4414610"/>
            <a:ext cx="11922200" cy="33421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10" y="1840240"/>
            <a:ext cx="6606217" cy="7226949"/>
            <a:chOff x="1038010" y="1840240"/>
            <a:chExt cx="6606217" cy="722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010" y="1840240"/>
              <a:ext cx="6606217" cy="722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2898" y="151026"/>
            <a:ext cx="2549037" cy="18683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0582" y="4725466"/>
            <a:ext cx="12663714" cy="17423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548" y="7122297"/>
            <a:ext cx="16974782" cy="177575"/>
            <a:chOff x="1393548" y="7122297"/>
            <a:chExt cx="16974782" cy="177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3548" y="7122297"/>
              <a:ext cx="16974782" cy="177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541" y="7096799"/>
            <a:ext cx="228571" cy="228571"/>
            <a:chOff x="1187541" y="7096799"/>
            <a:chExt cx="228571" cy="2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541" y="7096799"/>
              <a:ext cx="228571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77384" y="7096799"/>
            <a:ext cx="228571" cy="228571"/>
            <a:chOff x="4577384" y="7096799"/>
            <a:chExt cx="228571" cy="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7384" y="7096799"/>
              <a:ext cx="228571" cy="2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922" y="5409828"/>
            <a:ext cx="1680039" cy="24238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2178" y="5967681"/>
            <a:ext cx="2155590" cy="8932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45256" y="7184504"/>
            <a:ext cx="1680029" cy="2423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67227" y="7096799"/>
            <a:ext cx="228571" cy="228571"/>
            <a:chOff x="7967227" y="7096799"/>
            <a:chExt cx="228571" cy="2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7227" y="7096799"/>
              <a:ext cx="228571" cy="2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18777" y="5409828"/>
            <a:ext cx="1680029" cy="24238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57070" y="7096799"/>
            <a:ext cx="228571" cy="228571"/>
            <a:chOff x="11357070" y="7096799"/>
            <a:chExt cx="228571" cy="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7070" y="7096799"/>
              <a:ext cx="228571" cy="228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08620" y="7184504"/>
            <a:ext cx="1680029" cy="24238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2774" y="643779"/>
            <a:ext cx="1064076" cy="8251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746913" y="7071301"/>
            <a:ext cx="228571" cy="228571"/>
            <a:chOff x="14746913" y="7071301"/>
            <a:chExt cx="228571" cy="228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46913" y="7071301"/>
              <a:ext cx="228571" cy="2285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33135" y="5409828"/>
            <a:ext cx="1680029" cy="24238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72460" y="7695765"/>
            <a:ext cx="1669904" cy="97158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62301" y="5967679"/>
            <a:ext cx="2034551" cy="89325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52098" y="7742355"/>
            <a:ext cx="2437304" cy="8932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176669" y="5967679"/>
            <a:ext cx="2155590" cy="8932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12025" y="1851234"/>
            <a:ext cx="9461664" cy="5212059"/>
            <a:chOff x="4412025" y="1851234"/>
            <a:chExt cx="9461664" cy="5212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025" y="1851234"/>
              <a:ext cx="9461664" cy="52120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3313" y="297046"/>
            <a:ext cx="4713666" cy="17165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4104" y="7710039"/>
            <a:ext cx="12538761" cy="12090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12025" y="1851234"/>
            <a:ext cx="9461664" cy="5212059"/>
            <a:chOff x="4412025" y="1851234"/>
            <a:chExt cx="9461664" cy="5212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025" y="1851234"/>
              <a:ext cx="9461664" cy="5212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44618" y="1851234"/>
            <a:ext cx="9429071" cy="5212059"/>
            <a:chOff x="4444618" y="1851234"/>
            <a:chExt cx="9429071" cy="52120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4618" y="1851234"/>
              <a:ext cx="9429071" cy="52120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3313" y="297046"/>
            <a:ext cx="4713666" cy="17165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30256" y="7428238"/>
            <a:ext cx="12452466" cy="28088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12025" y="1851234"/>
            <a:ext cx="9461664" cy="5212059"/>
            <a:chOff x="4412025" y="1851234"/>
            <a:chExt cx="9461664" cy="5212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025" y="1851234"/>
              <a:ext cx="9461664" cy="5212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44618" y="1851234"/>
            <a:ext cx="9429071" cy="5222496"/>
            <a:chOff x="4444618" y="1851234"/>
            <a:chExt cx="9429071" cy="52224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4618" y="1851234"/>
              <a:ext cx="9429071" cy="52224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3313" y="297046"/>
            <a:ext cx="4713666" cy="17165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9686" y="7710038"/>
            <a:ext cx="12581752" cy="17423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12025" y="1851234"/>
            <a:ext cx="9461664" cy="5212059"/>
            <a:chOff x="4412025" y="1851234"/>
            <a:chExt cx="9461664" cy="5212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025" y="1851234"/>
              <a:ext cx="9461664" cy="5212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44618" y="1851234"/>
            <a:ext cx="9429071" cy="5212059"/>
            <a:chOff x="4444618" y="1851234"/>
            <a:chExt cx="9429071" cy="52120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4618" y="1851234"/>
              <a:ext cx="9429071" cy="5212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2025" y="1851234"/>
            <a:ext cx="9469645" cy="5252636"/>
            <a:chOff x="4412025" y="1851234"/>
            <a:chExt cx="9469645" cy="5252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2025" y="1851234"/>
              <a:ext cx="9469645" cy="52526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13313" y="297046"/>
            <a:ext cx="4713666" cy="17165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18495" y="7710038"/>
            <a:ext cx="13442304" cy="22755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12025" y="1851234"/>
            <a:ext cx="9461664" cy="5212059"/>
            <a:chOff x="4412025" y="1851234"/>
            <a:chExt cx="9461664" cy="5212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025" y="1851234"/>
              <a:ext cx="9461664" cy="5212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12025" y="1851234"/>
            <a:ext cx="9461664" cy="5212059"/>
            <a:chOff x="4412025" y="1851234"/>
            <a:chExt cx="9461664" cy="52120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2025" y="1851234"/>
              <a:ext cx="9461664" cy="52120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3313" y="297046"/>
            <a:ext cx="4713666" cy="17165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3638" y="7710038"/>
            <a:ext cx="12419238" cy="120904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65983" y="1808869"/>
            <a:ext cx="9677988" cy="2567630"/>
            <a:chOff x="3665983" y="1808869"/>
            <a:chExt cx="9677988" cy="25676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5983" y="1808869"/>
              <a:ext cx="9677988" cy="25676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706933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038" y="4772162"/>
            <a:ext cx="16202666" cy="38753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65983" y="1808869"/>
            <a:ext cx="9677988" cy="2567630"/>
            <a:chOff x="3665983" y="1808869"/>
            <a:chExt cx="9677988" cy="25676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5983" y="1808869"/>
              <a:ext cx="9677988" cy="2567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6420" y="1808869"/>
            <a:ext cx="9667551" cy="2568397"/>
            <a:chOff x="3676420" y="1808869"/>
            <a:chExt cx="9667551" cy="25683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6420" y="1808869"/>
              <a:ext cx="9667551" cy="25683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74" y="643779"/>
            <a:ext cx="2706933" cy="8251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8543" y="5826305"/>
            <a:ext cx="17582142" cy="22755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573" y="3317972"/>
            <a:ext cx="5278570" cy="3649770"/>
            <a:chOff x="1027573" y="3317972"/>
            <a:chExt cx="5278570" cy="36497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573" y="3317972"/>
              <a:ext cx="5278570" cy="36497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706933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884" y="3616174"/>
            <a:ext cx="19851066" cy="334212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573" y="3317972"/>
            <a:ext cx="5278570" cy="3649770"/>
            <a:chOff x="1027573" y="3317972"/>
            <a:chExt cx="5278570" cy="36497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573" y="3317972"/>
              <a:ext cx="5278570" cy="3649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010" y="3317972"/>
            <a:ext cx="5268133" cy="3712392"/>
            <a:chOff x="1038010" y="3317972"/>
            <a:chExt cx="5268133" cy="37123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010" y="3317972"/>
              <a:ext cx="5268133" cy="3712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29201" y="3870200"/>
            <a:ext cx="3712136" cy="175731"/>
            <a:chOff x="4429201" y="3870200"/>
            <a:chExt cx="3712136" cy="1757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20000">
              <a:off x="2584603" y="3793805"/>
              <a:ext cx="7424273" cy="35146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">
              <a:off x="4429201" y="3870200"/>
              <a:ext cx="3712136" cy="1757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9299" y="5787152"/>
            <a:ext cx="3951810" cy="175731"/>
            <a:chOff x="5149299" y="5787152"/>
            <a:chExt cx="3951810" cy="1757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3184865" y="5710757"/>
              <a:ext cx="7903619" cy="35146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20000">
              <a:off x="5149299" y="5787152"/>
              <a:ext cx="3951810" cy="17573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2774" y="643779"/>
            <a:ext cx="2706933" cy="8251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3450" y="3549856"/>
            <a:ext cx="18775469" cy="392032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573" y="3317972"/>
            <a:ext cx="5278570" cy="3649770"/>
            <a:chOff x="1027573" y="3317972"/>
            <a:chExt cx="5278570" cy="36497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573" y="3317972"/>
              <a:ext cx="5278570" cy="3649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010" y="3317972"/>
            <a:ext cx="5268133" cy="3712392"/>
            <a:chOff x="1038010" y="3317972"/>
            <a:chExt cx="5268133" cy="37123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010" y="3317972"/>
              <a:ext cx="5268133" cy="3712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136" y="3340090"/>
            <a:ext cx="5289007" cy="3658963"/>
            <a:chOff x="1017136" y="3340090"/>
            <a:chExt cx="5289007" cy="3658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136" y="3340090"/>
              <a:ext cx="5289007" cy="36589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2774" y="643779"/>
            <a:ext cx="2706933" cy="8251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11" y="3913630"/>
            <a:ext cx="18766914" cy="2808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10" y="1911364"/>
            <a:ext cx="9241578" cy="3231493"/>
            <a:chOff x="1038010" y="1911364"/>
            <a:chExt cx="9241578" cy="32314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010" y="1911364"/>
              <a:ext cx="9241578" cy="32314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010" y="5142857"/>
            <a:ext cx="9241578" cy="3207254"/>
            <a:chOff x="1038010" y="5142857"/>
            <a:chExt cx="9241578" cy="32072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010" y="5142857"/>
              <a:ext cx="9241578" cy="32072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74" y="643779"/>
            <a:ext cx="2402467" cy="8251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14982" y="3904419"/>
            <a:ext cx="7449485" cy="33421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573" y="3317972"/>
            <a:ext cx="5278570" cy="3649770"/>
            <a:chOff x="1027573" y="3317972"/>
            <a:chExt cx="5278570" cy="36497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573" y="3317972"/>
              <a:ext cx="5278570" cy="3649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010" y="3317972"/>
            <a:ext cx="5268133" cy="3712392"/>
            <a:chOff x="1038010" y="3317972"/>
            <a:chExt cx="5268133" cy="37123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010" y="3317972"/>
              <a:ext cx="5268133" cy="3712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136" y="3340090"/>
            <a:ext cx="5289007" cy="3658963"/>
            <a:chOff x="1017136" y="3340090"/>
            <a:chExt cx="5289007" cy="3658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136" y="3340090"/>
              <a:ext cx="5289007" cy="36589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136" y="3340090"/>
            <a:ext cx="5289007" cy="3638089"/>
            <a:chOff x="1017136" y="3340090"/>
            <a:chExt cx="5289007" cy="36380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136" y="3340090"/>
              <a:ext cx="5289007" cy="36380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774" y="643779"/>
            <a:ext cx="2706933" cy="8251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1257" y="4148467"/>
            <a:ext cx="17977314" cy="227558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573" y="3317972"/>
            <a:ext cx="5278570" cy="3649770"/>
            <a:chOff x="1027573" y="3317972"/>
            <a:chExt cx="5278570" cy="36497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573" y="3317972"/>
              <a:ext cx="5278570" cy="3649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010" y="3317972"/>
            <a:ext cx="5268133" cy="3712392"/>
            <a:chOff x="1038010" y="3317972"/>
            <a:chExt cx="5268133" cy="37123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010" y="3317972"/>
              <a:ext cx="5268133" cy="3712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136" y="3340090"/>
            <a:ext cx="5289007" cy="3658963"/>
            <a:chOff x="1017136" y="3340090"/>
            <a:chExt cx="5289007" cy="3658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136" y="3340090"/>
              <a:ext cx="5289007" cy="36589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8010" y="3340090"/>
            <a:ext cx="5268133" cy="3669400"/>
            <a:chOff x="1038010" y="3340090"/>
            <a:chExt cx="5268133" cy="36694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010" y="3340090"/>
              <a:ext cx="5268133" cy="36694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8010" y="2171950"/>
            <a:ext cx="5903967" cy="6171429"/>
            <a:chOff x="1038010" y="2171950"/>
            <a:chExt cx="5903967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010" y="2171950"/>
              <a:ext cx="5903967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774" y="643779"/>
            <a:ext cx="2706933" cy="8251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78800" y="3563991"/>
            <a:ext cx="18302095" cy="44086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573" y="3317972"/>
            <a:ext cx="5278570" cy="3649770"/>
            <a:chOff x="1027573" y="3317972"/>
            <a:chExt cx="5278570" cy="36497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573" y="3317972"/>
              <a:ext cx="5278570" cy="3649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010" y="3317972"/>
            <a:ext cx="5268133" cy="3712392"/>
            <a:chOff x="1038010" y="3317972"/>
            <a:chExt cx="5268133" cy="37123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010" y="3317972"/>
              <a:ext cx="5268133" cy="3712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136" y="3340090"/>
            <a:ext cx="5289007" cy="3658963"/>
            <a:chOff x="1017136" y="3340090"/>
            <a:chExt cx="5289007" cy="3658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136" y="3340090"/>
              <a:ext cx="5289007" cy="36589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8010" y="3340090"/>
            <a:ext cx="5268133" cy="3669400"/>
            <a:chOff x="1038010" y="3340090"/>
            <a:chExt cx="5268133" cy="36694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010" y="3340090"/>
              <a:ext cx="5268133" cy="36694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8010" y="2171950"/>
            <a:ext cx="5903967" cy="6171429"/>
            <a:chOff x="1038010" y="2171950"/>
            <a:chExt cx="5903967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010" y="2171950"/>
              <a:ext cx="590396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7573" y="2171950"/>
            <a:ext cx="6171429" cy="6223614"/>
            <a:chOff x="1027573" y="2171950"/>
            <a:chExt cx="6171429" cy="62236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573" y="2171950"/>
              <a:ext cx="6171429" cy="62236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2774" y="643779"/>
            <a:ext cx="2706933" cy="8251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2200" y="3616172"/>
            <a:ext cx="19276876" cy="49419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774" y="643779"/>
            <a:ext cx="2403771" cy="8251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830" y="3322938"/>
            <a:ext cx="16213278" cy="392032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774" y="643779"/>
            <a:ext cx="2403771" cy="8251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948" y="3322938"/>
            <a:ext cx="16963850" cy="392032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91A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0259" y="3104762"/>
            <a:ext cx="5246032" cy="5246032"/>
            <a:chOff x="8330259" y="3104762"/>
            <a:chExt cx="5246032" cy="52460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0259" y="3104762"/>
              <a:ext cx="5246032" cy="52460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7313" y="3646922"/>
            <a:ext cx="6993482" cy="3305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46087" y="1730931"/>
            <a:ext cx="9450067" cy="6823852"/>
            <a:chOff x="4146087" y="1730931"/>
            <a:chExt cx="9450067" cy="68238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6087" y="1730931"/>
              <a:ext cx="9450067" cy="68238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1913724" cy="825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774" y="643779"/>
            <a:ext cx="1913724" cy="8251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4362" y="2293191"/>
            <a:ext cx="6236819" cy="65417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42762" y="2293191"/>
            <a:ext cx="7030200" cy="65417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590706" y="3406350"/>
            <a:ext cx="6171429" cy="4307978"/>
            <a:chOff x="590706" y="3406350"/>
            <a:chExt cx="6171429" cy="4307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0706" y="3406350"/>
              <a:ext cx="6171429" cy="4307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4684851" y="4136944"/>
            <a:ext cx="4365459" cy="175731"/>
            <a:chOff x="4684851" y="4136944"/>
            <a:chExt cx="4365459" cy="1757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513591" y="4060549"/>
              <a:ext cx="8730917" cy="3514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84851" y="4136944"/>
              <a:ext cx="4365459" cy="1757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5525209" y="6254330"/>
            <a:ext cx="2249327" cy="172511"/>
            <a:chOff x="5525209" y="6254330"/>
            <a:chExt cx="2249327" cy="1725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20940000">
              <a:off x="4411806" y="6179335"/>
              <a:ext cx="4498654" cy="34502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20940000">
              <a:off x="5525209" y="6254330"/>
              <a:ext cx="2249327" cy="1725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4992826" y="7073839"/>
            <a:ext cx="1881440" cy="175731"/>
            <a:chOff x="4992826" y="7073839"/>
            <a:chExt cx="1881440" cy="1757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420000">
              <a:off x="4063576" y="6997444"/>
              <a:ext cx="3762881" cy="35146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420000">
              <a:off x="4992826" y="7073839"/>
              <a:ext cx="1881440" cy="1757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485942" y="2814836"/>
            <a:ext cx="12249533" cy="5159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76420" y="2008727"/>
            <a:ext cx="9966525" cy="847633"/>
            <a:chOff x="3676420" y="2008727"/>
            <a:chExt cx="9966525" cy="847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6420" y="2008727"/>
              <a:ext cx="9966525" cy="847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6420" y="2856360"/>
            <a:ext cx="9966525" cy="3204045"/>
            <a:chOff x="3676420" y="2856360"/>
            <a:chExt cx="9966525" cy="3204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6420" y="2856360"/>
              <a:ext cx="9966525" cy="32040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66400" y="7117543"/>
            <a:ext cx="9228695" cy="22755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10" y="2318069"/>
            <a:ext cx="6157076" cy="6171429"/>
            <a:chOff x="1038010" y="2318069"/>
            <a:chExt cx="6157076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010" y="2318069"/>
              <a:ext cx="6157076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4552" y="4409391"/>
            <a:ext cx="10331752" cy="22755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010" y="724320"/>
            <a:ext cx="2638410" cy="473615"/>
            <a:chOff x="1038010" y="724320"/>
            <a:chExt cx="2638410" cy="47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10" y="724320"/>
              <a:ext cx="2638410" cy="473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10" y="2939627"/>
            <a:ext cx="6171429" cy="4097729"/>
            <a:chOff x="1038010" y="2939627"/>
            <a:chExt cx="6171429" cy="4097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010" y="2939627"/>
              <a:ext cx="6171429" cy="40977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74" y="643779"/>
            <a:ext cx="2303152" cy="825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4482" y="2144047"/>
            <a:ext cx="9026161" cy="59555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35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2023-12-13T23:12:12.000</dcterms:created>
  <dc:creator>officegen</dc:creator>
  <cp:lastModifiedBy>user01</cp:lastModifiedBy>
  <dcterms:modified xsi:type="dcterms:W3CDTF">2023-12-13T14:56:33.311</dcterms:modified>
  <cp:revision>7</cp:revision>
  <cp:version/>
</cp:coreProperties>
</file>